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F5698-A3E6-4F33-8645-F3EEB02D50D1}" v="2" dt="2020-04-26T20:14:47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68293" autoAdjust="0"/>
  </p:normalViewPr>
  <p:slideViewPr>
    <p:cSldViewPr snapToGrid="0">
      <p:cViewPr varScale="1">
        <p:scale>
          <a:sx n="67" d="100"/>
          <a:sy n="67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Tihkan" userId="3a40c0e64ae27e22" providerId="LiveId" clId="{6F9F5698-A3E6-4F33-8645-F3EEB02D50D1}"/>
    <pc:docChg chg="modSld">
      <pc:chgData name="Anders Tihkan" userId="3a40c0e64ae27e22" providerId="LiveId" clId="{6F9F5698-A3E6-4F33-8645-F3EEB02D50D1}" dt="2020-04-26T20:27:16.420" v="1434" actId="20577"/>
      <pc:docMkLst>
        <pc:docMk/>
      </pc:docMkLst>
      <pc:sldChg chg="addSp modSp modNotesTx">
        <pc:chgData name="Anders Tihkan" userId="3a40c0e64ae27e22" providerId="LiveId" clId="{6F9F5698-A3E6-4F33-8645-F3EEB02D50D1}" dt="2020-04-26T20:27:16.420" v="1434" actId="20577"/>
        <pc:sldMkLst>
          <pc:docMk/>
          <pc:sldMk cId="3050690790" sldId="256"/>
        </pc:sldMkLst>
        <pc:spChg chg="add mod">
          <ac:chgData name="Anders Tihkan" userId="3a40c0e64ae27e22" providerId="LiveId" clId="{6F9F5698-A3E6-4F33-8645-F3EEB02D50D1}" dt="2020-04-26T20:15:28.120" v="31" actId="404"/>
          <ac:spMkLst>
            <pc:docMk/>
            <pc:sldMk cId="3050690790" sldId="256"/>
            <ac:spMk id="2" creationId="{D3AC1E1F-9476-466C-8E9A-6069EBC8C583}"/>
          </ac:spMkLst>
        </pc:spChg>
      </pc:sldChg>
    </pc:docChg>
  </pc:docChgLst>
  <pc:docChgLst>
    <pc:chgData name="Anders Tihkan" userId="3a40c0e64ae27e22" providerId="LiveId" clId="{4F580DA6-A88B-4D5E-808A-D5CCDE654110}"/>
    <pc:docChg chg="undo custSel modSld">
      <pc:chgData name="Anders Tihkan" userId="3a40c0e64ae27e22" providerId="LiveId" clId="{4F580DA6-A88B-4D5E-808A-D5CCDE654110}" dt="2020-03-07T12:43:25.860" v="64"/>
      <pc:docMkLst>
        <pc:docMk/>
      </pc:docMkLst>
      <pc:sldChg chg="addSp delSp modSp modAnim">
        <pc:chgData name="Anders Tihkan" userId="3a40c0e64ae27e22" providerId="LiveId" clId="{4F580DA6-A88B-4D5E-808A-D5CCDE654110}" dt="2020-03-07T12:43:25.860" v="64"/>
        <pc:sldMkLst>
          <pc:docMk/>
          <pc:sldMk cId="3050690790" sldId="256"/>
        </pc:sldMkLst>
        <pc:spChg chg="mod">
          <ac:chgData name="Anders Tihkan" userId="3a40c0e64ae27e22" providerId="LiveId" clId="{4F580DA6-A88B-4D5E-808A-D5CCDE654110}" dt="2020-03-07T12:34:12.270" v="48" actId="14100"/>
          <ac:spMkLst>
            <pc:docMk/>
            <pc:sldMk cId="3050690790" sldId="256"/>
            <ac:spMk id="51" creationId="{89DCEF09-08A7-4411-8309-DE8F68E13792}"/>
          </ac:spMkLst>
        </pc:spChg>
        <pc:spChg chg="add mod ord">
          <ac:chgData name="Anders Tihkan" userId="3a40c0e64ae27e22" providerId="LiveId" clId="{4F580DA6-A88B-4D5E-808A-D5CCDE654110}" dt="2020-03-07T12:29:28.618" v="25" actId="14100"/>
          <ac:spMkLst>
            <pc:docMk/>
            <pc:sldMk cId="3050690790" sldId="256"/>
            <ac:spMk id="56" creationId="{B7A676B6-330F-4607-A0CE-295A67BA2142}"/>
          </ac:spMkLst>
        </pc:spChg>
        <pc:spChg chg="add mod">
          <ac:chgData name="Anders Tihkan" userId="3a40c0e64ae27e22" providerId="LiveId" clId="{4F580DA6-A88B-4D5E-808A-D5CCDE654110}" dt="2020-03-07T12:37:53.038" v="50" actId="164"/>
          <ac:spMkLst>
            <pc:docMk/>
            <pc:sldMk cId="3050690790" sldId="256"/>
            <ac:spMk id="58" creationId="{E5E8F4CF-D2E2-4445-99D6-26EF9D6E6835}"/>
          </ac:spMkLst>
        </pc:spChg>
        <pc:spChg chg="del mod topLvl">
          <ac:chgData name="Anders Tihkan" userId="3a40c0e64ae27e22" providerId="LiveId" clId="{4F580DA6-A88B-4D5E-808A-D5CCDE654110}" dt="2020-03-07T12:24:45.055" v="4" actId="478"/>
          <ac:spMkLst>
            <pc:docMk/>
            <pc:sldMk cId="3050690790" sldId="256"/>
            <ac:spMk id="62" creationId="{BE64A70D-8180-4191-BF00-287CCCE2042E}"/>
          </ac:spMkLst>
        </pc:spChg>
        <pc:spChg chg="mod topLvl">
          <ac:chgData name="Anders Tihkan" userId="3a40c0e64ae27e22" providerId="LiveId" clId="{4F580DA6-A88B-4D5E-808A-D5CCDE654110}" dt="2020-03-07T12:37:38.325" v="49" actId="164"/>
          <ac:spMkLst>
            <pc:docMk/>
            <pc:sldMk cId="3050690790" sldId="256"/>
            <ac:spMk id="71" creationId="{F2F6A3D5-DCF8-4EDF-87CC-EC5CEAAFED79}"/>
          </ac:spMkLst>
        </pc:spChg>
        <pc:spChg chg="mod topLvl">
          <ac:chgData name="Anders Tihkan" userId="3a40c0e64ae27e22" providerId="LiveId" clId="{4F580DA6-A88B-4D5E-808A-D5CCDE654110}" dt="2020-03-07T12:37:38.325" v="49" actId="164"/>
          <ac:spMkLst>
            <pc:docMk/>
            <pc:sldMk cId="3050690790" sldId="256"/>
            <ac:spMk id="80" creationId="{D0838D3B-E78A-430F-BA39-B33F9A098B92}"/>
          </ac:spMkLst>
        </pc:spChg>
        <pc:spChg chg="mod">
          <ac:chgData name="Anders Tihkan" userId="3a40c0e64ae27e22" providerId="LiveId" clId="{4F580DA6-A88B-4D5E-808A-D5CCDE654110}" dt="2020-03-07T12:26:05.535" v="7" actId="1076"/>
          <ac:spMkLst>
            <pc:docMk/>
            <pc:sldMk cId="3050690790" sldId="256"/>
            <ac:spMk id="81" creationId="{3254CA3E-AF83-421E-89A2-20571DF285D8}"/>
          </ac:spMkLst>
        </pc:spChg>
        <pc:grpChg chg="add mod">
          <ac:chgData name="Anders Tihkan" userId="3a40c0e64ae27e22" providerId="LiveId" clId="{4F580DA6-A88B-4D5E-808A-D5CCDE654110}" dt="2020-03-07T12:37:38.325" v="49" actId="164"/>
          <ac:grpSpMkLst>
            <pc:docMk/>
            <pc:sldMk cId="3050690790" sldId="256"/>
            <ac:grpSpMk id="7" creationId="{A1417872-C0A3-4771-8E2A-9CC59D250ECB}"/>
          </ac:grpSpMkLst>
        </pc:grpChg>
        <pc:grpChg chg="add mod">
          <ac:chgData name="Anders Tihkan" userId="3a40c0e64ae27e22" providerId="LiveId" clId="{4F580DA6-A88B-4D5E-808A-D5CCDE654110}" dt="2020-03-07T12:37:53.038" v="50" actId="164"/>
          <ac:grpSpMkLst>
            <pc:docMk/>
            <pc:sldMk cId="3050690790" sldId="256"/>
            <ac:grpSpMk id="8" creationId="{4C8F1B70-29C3-49CB-8B2F-0525276BD6F7}"/>
          </ac:grpSpMkLst>
        </pc:grpChg>
        <pc:grpChg chg="del mod">
          <ac:chgData name="Anders Tihkan" userId="3a40c0e64ae27e22" providerId="LiveId" clId="{4F580DA6-A88B-4D5E-808A-D5CCDE654110}" dt="2020-03-07T12:24:34.202" v="2" actId="165"/>
          <ac:grpSpMkLst>
            <pc:docMk/>
            <pc:sldMk cId="3050690790" sldId="256"/>
            <ac:grpSpMk id="87" creationId="{B508B084-9192-4988-855F-9094342E96FD}"/>
          </ac:grpSpMkLst>
        </pc:grpChg>
        <pc:grpChg chg="del">
          <ac:chgData name="Anders Tihkan" userId="3a40c0e64ae27e22" providerId="LiveId" clId="{4F580DA6-A88B-4D5E-808A-D5CCDE654110}" dt="2020-03-07T12:25:04.971" v="5" actId="165"/>
          <ac:grpSpMkLst>
            <pc:docMk/>
            <pc:sldMk cId="3050690790" sldId="256"/>
            <ac:grpSpMk id="96" creationId="{7D15504A-CA31-4914-8DB4-5BDDE2873B8B}"/>
          </ac:grpSpMkLst>
        </pc:grpChg>
        <pc:picChg chg="mod topLvl">
          <ac:chgData name="Anders Tihkan" userId="3a40c0e64ae27e22" providerId="LiveId" clId="{4F580DA6-A88B-4D5E-808A-D5CCDE654110}" dt="2020-03-07T12:37:53.038" v="50" actId="164"/>
          <ac:picMkLst>
            <pc:docMk/>
            <pc:sldMk cId="3050690790" sldId="256"/>
            <ac:picMk id="30" creationId="{FB036CB3-D92A-4648-95AD-5683397F36A1}"/>
          </ac:picMkLst>
        </pc:picChg>
        <pc:picChg chg="mod">
          <ac:chgData name="Anders Tihkan" userId="3a40c0e64ae27e22" providerId="LiveId" clId="{4F580DA6-A88B-4D5E-808A-D5CCDE654110}" dt="2020-03-07T12:28:46.596" v="21" actId="1076"/>
          <ac:picMkLst>
            <pc:docMk/>
            <pc:sldMk cId="3050690790" sldId="256"/>
            <ac:picMk id="40" creationId="{041960A2-98F2-4A49-B766-E0507A3285EE}"/>
          </ac:picMkLst>
        </pc:picChg>
        <pc:picChg chg="mod topLvl">
          <ac:chgData name="Anders Tihkan" userId="3a40c0e64ae27e22" providerId="LiveId" clId="{4F580DA6-A88B-4D5E-808A-D5CCDE654110}" dt="2020-03-07T12:37:38.325" v="49" actId="164"/>
          <ac:picMkLst>
            <pc:docMk/>
            <pc:sldMk cId="3050690790" sldId="256"/>
            <ac:picMk id="70" creationId="{D4B8457A-211D-414A-9661-0914EDBDD82E}"/>
          </ac:picMkLst>
        </pc:picChg>
        <pc:cxnChg chg="mod">
          <ac:chgData name="Anders Tihkan" userId="3a40c0e64ae27e22" providerId="LiveId" clId="{4F580DA6-A88B-4D5E-808A-D5CCDE654110}" dt="2020-03-07T12:31:07.038" v="39" actId="14100"/>
          <ac:cxnSpMkLst>
            <pc:docMk/>
            <pc:sldMk cId="3050690790" sldId="256"/>
            <ac:cxnSpMk id="55" creationId="{C7EE46C5-12FE-405E-866E-616295F5BE95}"/>
          </ac:cxnSpMkLst>
        </pc:cxnChg>
        <pc:cxnChg chg="mod">
          <ac:chgData name="Anders Tihkan" userId="3a40c0e64ae27e22" providerId="LiveId" clId="{4F580DA6-A88B-4D5E-808A-D5CCDE654110}" dt="2020-03-07T12:31:01.629" v="38" actId="1076"/>
          <ac:cxnSpMkLst>
            <pc:docMk/>
            <pc:sldMk cId="3050690790" sldId="256"/>
            <ac:cxnSpMk id="57" creationId="{025A0BFC-D1B7-47AA-A924-812D13A7EA5F}"/>
          </ac:cxnSpMkLst>
        </pc:cxnChg>
        <pc:cxnChg chg="add del mod">
          <ac:chgData name="Anders Tihkan" userId="3a40c0e64ae27e22" providerId="LiveId" clId="{4F580DA6-A88B-4D5E-808A-D5CCDE654110}" dt="2020-03-07T12:27:37.077" v="15" actId="478"/>
          <ac:cxnSpMkLst>
            <pc:docMk/>
            <pc:sldMk cId="3050690790" sldId="256"/>
            <ac:cxnSpMk id="59" creationId="{683FCF5C-0E07-4A4B-9321-7BCCDF44E26D}"/>
          </ac:cxnSpMkLst>
        </pc:cxnChg>
        <pc:cxnChg chg="mod topLvl">
          <ac:chgData name="Anders Tihkan" userId="3a40c0e64ae27e22" providerId="LiveId" clId="{4F580DA6-A88B-4D5E-808A-D5CCDE654110}" dt="2020-03-07T12:37:53.038" v="50" actId="164"/>
          <ac:cxnSpMkLst>
            <pc:docMk/>
            <pc:sldMk cId="3050690790" sldId="256"/>
            <ac:cxnSpMk id="64" creationId="{6202A5B2-03D1-4602-B49E-24A684FE8068}"/>
          </ac:cxnSpMkLst>
        </pc:cxnChg>
        <pc:cxnChg chg="mod topLvl">
          <ac:chgData name="Anders Tihkan" userId="3a40c0e64ae27e22" providerId="LiveId" clId="{4F580DA6-A88B-4D5E-808A-D5CCDE654110}" dt="2020-03-07T12:37:53.038" v="50" actId="164"/>
          <ac:cxnSpMkLst>
            <pc:docMk/>
            <pc:sldMk cId="3050690790" sldId="256"/>
            <ac:cxnSpMk id="69" creationId="{2AB3DE59-E90E-4DCE-94D7-E9804D04A2FA}"/>
          </ac:cxnSpMkLst>
        </pc:cxnChg>
        <pc:cxnChg chg="mod topLvl">
          <ac:chgData name="Anders Tihkan" userId="3a40c0e64ae27e22" providerId="LiveId" clId="{4F580DA6-A88B-4D5E-808A-D5CCDE654110}" dt="2020-03-07T12:37:38.325" v="49" actId="164"/>
          <ac:cxnSpMkLst>
            <pc:docMk/>
            <pc:sldMk cId="3050690790" sldId="256"/>
            <ac:cxnSpMk id="83" creationId="{DB23AE3B-CBC3-4F58-B847-0BA532A696D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06B5-8AC2-4158-8AC2-FB81DB960D31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44625-C7D7-4129-A408-82D8F8E742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15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u="sng" dirty="0"/>
              <a:t>1. Innehåll</a:t>
            </a:r>
          </a:p>
          <a:p>
            <a:r>
              <a:rPr lang="sv-SE" dirty="0"/>
              <a:t>På tidsaxeln finns exempel på fyra olika teman, eller verksamhetsområden, som genererar innehåll. </a:t>
            </a:r>
          </a:p>
          <a:p>
            <a:r>
              <a:rPr lang="sv-SE" dirty="0"/>
              <a:t>Det översta temat är vi vana vid: det är kommande program som programmakarna skriver in.</a:t>
            </a:r>
          </a:p>
          <a:p>
            <a:r>
              <a:rPr lang="sv-SE" dirty="0"/>
              <a:t>Att det skrivs artiklar för de tre andra är nog inte lika vanligt. Men tänk så att olika funktionärer skriver </a:t>
            </a:r>
            <a:r>
              <a:rPr lang="sv-SE" u="sng" dirty="0"/>
              <a:t>artiklar</a:t>
            </a:r>
            <a:r>
              <a:rPr lang="sv-SE" dirty="0"/>
              <a:t> om sina </a:t>
            </a:r>
            <a:r>
              <a:rPr lang="sv-SE" dirty="0" err="1"/>
              <a:t>ansvarsomåden</a:t>
            </a:r>
            <a:r>
              <a:rPr lang="sv-SE" dirty="0"/>
              <a:t>, t ex som i bilden.</a:t>
            </a:r>
          </a:p>
          <a:p>
            <a:r>
              <a:rPr lang="sv-SE" dirty="0"/>
              <a:t>Om det löpande skrivs artiklar från olika delar av klubbens verksamhet, då har vi skapat ett innehållsflöde!</a:t>
            </a:r>
          </a:p>
          <a:p>
            <a:endParaRPr lang="sv-SE" dirty="0"/>
          </a:p>
          <a:p>
            <a:r>
              <a:rPr lang="sv-SE" u="sng" dirty="0"/>
              <a:t>2. Publicering </a:t>
            </a:r>
            <a:r>
              <a:rPr lang="sv-SE" u="sng"/>
              <a:t>i olika kanaler</a:t>
            </a:r>
            <a:endParaRPr lang="sv-SE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 </a:t>
            </a:r>
            <a:r>
              <a:rPr lang="sv-SE" dirty="0" err="1"/>
              <a:t>mobilappen</a:t>
            </a:r>
            <a:r>
              <a:rPr lang="sv-SE" dirty="0"/>
              <a:t> finns en särskild sida för program och en annan sida som visar de senaste artiklarna. Här kan medlemmarna alltså på ett enkelt sätt ta del av innehållsflödet.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Innehållet publiceras också på webben, beroende på hur klubbens webbsidor är gjorda. Men normalt använder man </a:t>
            </a:r>
            <a:r>
              <a:rPr lang="sv-SE" dirty="0" err="1"/>
              <a:t>widgets</a:t>
            </a:r>
            <a:r>
              <a:rPr lang="sv-SE" dirty="0"/>
              <a:t> på hemsidan som visar både några av de senaste artiklarna och kommande program.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 nyhetsbrevet kan redaktören hämta in innehåll, t ex någon artikel och kommande program.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Läsekretsen för </a:t>
            </a:r>
            <a:r>
              <a:rPr lang="sv-SE" dirty="0" err="1"/>
              <a:t>nyhetsbevet</a:t>
            </a:r>
            <a:r>
              <a:rPr lang="sv-SE" dirty="0"/>
              <a:t> är förstås klubbens medlemmar, men samma eller en variant av nyhetsbrevet kan skickas till klubbens externa kontakter (icke-medlemmar). En särskilt intressant grupp är de externa kontakter som är potentiella medlemmar.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44625-C7D7-4129-A408-82D8F8E7422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6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5589F6-5126-49FF-B97A-9B021B9EC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70CF6D-A9FB-4351-A9C3-6FC9B716C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8C415D-5243-49A2-A9B7-2635C774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4320E1-47C0-4146-B83C-F591DD1D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62EE17-365F-48B6-AFFC-62B7F4DF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8FBABF-A0B1-415E-B258-BDB75EBB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1F5EB80-319F-4EEB-8A44-38E6017D6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C6D6B5-7703-4901-81BA-86E04D1C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D2711E-F6AA-47A2-938F-88CF84A0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50D7DC-5BD9-45DB-9C53-F830410E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57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7D08D40-BED5-4E3A-8CBC-31AF1C847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813B2F-383E-4249-8D4B-9EEAFB3B1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38E929-C018-456B-A661-B7369560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4D9DED-4DC4-4634-819D-1A5949DF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1D57DF-ECC9-47C4-97A5-480FED44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25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D97B66-CE7A-4D3F-9E44-1056302F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294937-6371-40A9-BE8E-B7C77EA6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9E1832-C46F-48DE-AEE9-8366ACBD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2614A5-6FF7-495F-BDCF-E5B20B64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4BA9B4-1E50-48C8-960F-E26CB652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1438AE-70E0-4436-BFDD-04E0D9B5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DCEA59-9A61-41C6-B7F7-AAE6560DD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9D2C3C-5A82-4AC8-9960-ABEB7000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6D0B6-8C9E-4730-8441-03230C4A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C23A28-3887-470B-912A-95646FCD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5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17FD6D-ADE5-4BC8-A2D2-36575F85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6EF623-741C-4B34-9A7E-7824020F2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2447C2-87BE-4AB1-BC94-D827703C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27EE08-5741-4114-9BC0-E6709027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3BBD1B-7EAE-4E26-9D8D-1EA57B79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368D2E-36FA-45BB-A093-35C1C503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63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20BA1-FD20-41EB-A6F1-7173A3F9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C09D64-F35D-4D32-A7FD-065C00F6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C27EB44-C172-4468-95A6-60D8B7193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49E0F6-7F2A-462E-9954-87C8FD1D1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4A0C8F-996D-422B-A653-5D2BB2532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81ED55-96F4-4838-AE1F-E378A942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E5F9818-258D-4DE6-B51B-D04245E5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23E7773-C979-4FD9-862D-0374067C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80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40ACA-9AD9-4F8E-B6D9-C5B06137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B35232-00D0-46D1-A6BC-719ABFC2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65BCDAC-6C6A-4E09-A2F8-74B7133F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91F467-1A22-4D81-B967-677A7274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19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55A9DE5-16FC-42A6-AC55-C97C3E1A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0786D6A-BA99-4CB3-915E-02009C72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F8CD26-7B1B-4096-8383-2F75EAD6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35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A9DA4-DEC8-4F56-A6E2-E4A01F04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A86FB2-48E2-4BE5-AA21-6013C715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3B347A-D249-439D-8ED7-F29D29F54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C0EF81-1DB7-434A-996F-68E173D5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AFAF8EB-089E-4431-BD44-95279115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B887C3-284C-422C-8E09-50EC42AD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93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E9E73A-C40C-454F-BD7D-36898992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017C05-9B8B-4160-BB33-F08F262EC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16ECCE-41D3-471A-A5B9-FD6E6A506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95A9F64-C179-4602-A857-F462AAF2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0187AC-09AE-4B19-A964-64D88DEF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F5D201-A595-4150-802D-F86CA4A8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40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6044EEE-FEF9-40BA-9BA5-301B0388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794A6C-5D85-4341-9AD9-785D2E57C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0F8F16-C067-4A61-91BE-32D265920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53DB-05B0-4C24-9C61-6ACEF305B367}" type="datetimeFigureOut">
              <a:rPr lang="sv-SE" smtClean="0"/>
              <a:t>2020-04-26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8E05D2-7369-4089-BAAE-574AE6323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66B66F-09A9-4031-9AE2-8952D10E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508B-34C4-4934-A7EF-5D879087EE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24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åge 55">
            <a:extLst>
              <a:ext uri="{FF2B5EF4-FFF2-40B4-BE49-F238E27FC236}">
                <a16:creationId xmlns:a16="http://schemas.microsoft.com/office/drawing/2014/main" id="{B7A676B6-330F-4607-A0CE-295A67BA2142}"/>
              </a:ext>
            </a:extLst>
          </p:cNvPr>
          <p:cNvSpPr/>
          <p:nvPr/>
        </p:nvSpPr>
        <p:spPr>
          <a:xfrm rot="10800000">
            <a:off x="4969332" y="5084976"/>
            <a:ext cx="458957" cy="1277143"/>
          </a:xfrm>
          <a:prstGeom prst="arc">
            <a:avLst>
              <a:gd name="adj1" fmla="val 5344101"/>
              <a:gd name="adj2" fmla="val 16196382"/>
            </a:avLst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Båge 80">
            <a:extLst>
              <a:ext uri="{FF2B5EF4-FFF2-40B4-BE49-F238E27FC236}">
                <a16:creationId xmlns:a16="http://schemas.microsoft.com/office/drawing/2014/main" id="{3254CA3E-AF83-421E-89A2-20571DF285D8}"/>
              </a:ext>
            </a:extLst>
          </p:cNvPr>
          <p:cNvSpPr/>
          <p:nvPr/>
        </p:nvSpPr>
        <p:spPr>
          <a:xfrm rot="10800000">
            <a:off x="7740497" y="4570339"/>
            <a:ext cx="564000" cy="1776575"/>
          </a:xfrm>
          <a:prstGeom prst="arc">
            <a:avLst>
              <a:gd name="adj1" fmla="val 5344101"/>
              <a:gd name="adj2" fmla="val 1619638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4EDAF50-57C4-4DEB-870B-96863A45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73" y="115167"/>
            <a:ext cx="10515600" cy="632402"/>
          </a:xfrm>
        </p:spPr>
        <p:txBody>
          <a:bodyPr>
            <a:noAutofit/>
          </a:bodyPr>
          <a:lstStyle/>
          <a:p>
            <a:r>
              <a:rPr lang="sv-SE" sz="3200" dirty="0"/>
              <a:t>Exempel på innehållsflöde med </a:t>
            </a:r>
            <a:r>
              <a:rPr lang="sv-SE" sz="3200" dirty="0" err="1"/>
              <a:t>ClubRunner</a:t>
            </a:r>
            <a:r>
              <a:rPr lang="sv-SE" sz="3200" dirty="0"/>
              <a:t>-verktygen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D0D090D-8C64-4BAB-8A1A-AD96612FB68F}"/>
              </a:ext>
            </a:extLst>
          </p:cNvPr>
          <p:cNvSpPr/>
          <p:nvPr/>
        </p:nvSpPr>
        <p:spPr>
          <a:xfrm>
            <a:off x="2514599" y="5959763"/>
            <a:ext cx="8946573" cy="301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1D338E7-3DA7-486B-8090-CE7EA1D271DD}"/>
              </a:ext>
            </a:extLst>
          </p:cNvPr>
          <p:cNvSpPr/>
          <p:nvPr/>
        </p:nvSpPr>
        <p:spPr>
          <a:xfrm>
            <a:off x="2514599" y="5550527"/>
            <a:ext cx="8946573" cy="301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6C3B3C5-14C2-47AB-8A1D-666D3646709A}"/>
              </a:ext>
            </a:extLst>
          </p:cNvPr>
          <p:cNvSpPr/>
          <p:nvPr/>
        </p:nvSpPr>
        <p:spPr>
          <a:xfrm>
            <a:off x="2514599" y="5143878"/>
            <a:ext cx="8946573" cy="301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3E40E33-1E0F-4E2A-884D-AD97535BCF27}"/>
              </a:ext>
            </a:extLst>
          </p:cNvPr>
          <p:cNvSpPr/>
          <p:nvPr/>
        </p:nvSpPr>
        <p:spPr>
          <a:xfrm>
            <a:off x="2514599" y="4734642"/>
            <a:ext cx="8946573" cy="301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37A4757-0C86-4E81-A43E-EF14C96281A7}"/>
              </a:ext>
            </a:extLst>
          </p:cNvPr>
          <p:cNvSpPr txBox="1"/>
          <p:nvPr/>
        </p:nvSpPr>
        <p:spPr>
          <a:xfrm>
            <a:off x="322116" y="4700644"/>
            <a:ext cx="211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Kommande program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F8150E12-6F95-4675-ADE2-4727CED5D022}"/>
              </a:ext>
            </a:extLst>
          </p:cNvPr>
          <p:cNvSpPr txBox="1"/>
          <p:nvPr/>
        </p:nvSpPr>
        <p:spPr>
          <a:xfrm>
            <a:off x="662209" y="5095632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Klubbens projekt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A1CED64-01AB-4506-B0C1-CCC260FD4923}"/>
              </a:ext>
            </a:extLst>
          </p:cNvPr>
          <p:cNvSpPr txBox="1"/>
          <p:nvPr/>
        </p:nvSpPr>
        <p:spPr>
          <a:xfrm>
            <a:off x="792950" y="5510698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Ungdomsfrågor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8DF5B180-86F0-48F8-93A1-0E5AEB1BF2D2}"/>
              </a:ext>
            </a:extLst>
          </p:cNvPr>
          <p:cNvSpPr txBox="1"/>
          <p:nvPr/>
        </p:nvSpPr>
        <p:spPr>
          <a:xfrm>
            <a:off x="1349916" y="5891580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Rotariana</a:t>
            </a:r>
            <a:endParaRPr lang="sv-SE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25904922-3230-4FA4-AA52-AF186B175C99}"/>
              </a:ext>
            </a:extLst>
          </p:cNvPr>
          <p:cNvSpPr txBox="1"/>
          <p:nvPr/>
        </p:nvSpPr>
        <p:spPr>
          <a:xfrm>
            <a:off x="317402" y="436531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/>
              <a:t>TEMAN/SKRIBENTER</a:t>
            </a:r>
          </a:p>
        </p:txBody>
      </p: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448342DB-F5E8-4EA4-8C03-6DDA20E15BA8}"/>
              </a:ext>
            </a:extLst>
          </p:cNvPr>
          <p:cNvCxnSpPr>
            <a:cxnSpLocks/>
          </p:cNvCxnSpPr>
          <p:nvPr/>
        </p:nvCxnSpPr>
        <p:spPr>
          <a:xfrm>
            <a:off x="1745673" y="6463145"/>
            <a:ext cx="101311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EDA17EBF-2B99-4020-B3BC-08B42BF7C0E0}"/>
              </a:ext>
            </a:extLst>
          </p:cNvPr>
          <p:cNvSpPr txBox="1"/>
          <p:nvPr/>
        </p:nvSpPr>
        <p:spPr>
          <a:xfrm>
            <a:off x="11658640" y="605181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tid</a:t>
            </a:r>
          </a:p>
        </p:txBody>
      </p:sp>
      <p:grpSp>
        <p:nvGrpSpPr>
          <p:cNvPr id="84" name="Grupp 83">
            <a:extLst>
              <a:ext uri="{FF2B5EF4-FFF2-40B4-BE49-F238E27FC236}">
                <a16:creationId xmlns:a16="http://schemas.microsoft.com/office/drawing/2014/main" id="{F9D4BFB6-E410-4A87-BCD9-27A72C6344DD}"/>
              </a:ext>
            </a:extLst>
          </p:cNvPr>
          <p:cNvGrpSpPr/>
          <p:nvPr/>
        </p:nvGrpSpPr>
        <p:grpSpPr>
          <a:xfrm>
            <a:off x="3565990" y="4642891"/>
            <a:ext cx="6927967" cy="471898"/>
            <a:chOff x="3565990" y="4642891"/>
            <a:chExt cx="6927967" cy="471898"/>
          </a:xfrm>
        </p:grpSpPr>
        <p:pic>
          <p:nvPicPr>
            <p:cNvPr id="37" name="Bild 36" descr="Dokument">
              <a:extLst>
                <a:ext uri="{FF2B5EF4-FFF2-40B4-BE49-F238E27FC236}">
                  <a16:creationId xmlns:a16="http://schemas.microsoft.com/office/drawing/2014/main" id="{647D6403-403F-4F1C-9BA6-F3B269224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65990" y="4642891"/>
              <a:ext cx="458958" cy="458958"/>
            </a:xfrm>
            <a:prstGeom prst="rect">
              <a:avLst/>
            </a:prstGeom>
          </p:spPr>
        </p:pic>
        <p:pic>
          <p:nvPicPr>
            <p:cNvPr id="40" name="Bild 39" descr="Dokument">
              <a:extLst>
                <a:ext uri="{FF2B5EF4-FFF2-40B4-BE49-F238E27FC236}">
                  <a16:creationId xmlns:a16="http://schemas.microsoft.com/office/drawing/2014/main" id="{041960A2-98F2-4A49-B766-E0507A328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57964" y="4655831"/>
              <a:ext cx="458958" cy="458958"/>
            </a:xfrm>
            <a:prstGeom prst="rect">
              <a:avLst/>
            </a:prstGeom>
          </p:spPr>
        </p:pic>
        <p:pic>
          <p:nvPicPr>
            <p:cNvPr id="41" name="Bild 40" descr="Dokument">
              <a:extLst>
                <a:ext uri="{FF2B5EF4-FFF2-40B4-BE49-F238E27FC236}">
                  <a16:creationId xmlns:a16="http://schemas.microsoft.com/office/drawing/2014/main" id="{FC8AA76F-57CE-4CDE-9FF9-2429E3F1C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6040" y="4655831"/>
              <a:ext cx="458958" cy="458958"/>
            </a:xfrm>
            <a:prstGeom prst="rect">
              <a:avLst/>
            </a:prstGeom>
          </p:spPr>
        </p:pic>
        <p:pic>
          <p:nvPicPr>
            <p:cNvPr id="42" name="Bild 41" descr="Dokument">
              <a:extLst>
                <a:ext uri="{FF2B5EF4-FFF2-40B4-BE49-F238E27FC236}">
                  <a16:creationId xmlns:a16="http://schemas.microsoft.com/office/drawing/2014/main" id="{FE3B3775-E947-4092-A9C7-97278A312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45601" y="4643118"/>
              <a:ext cx="458958" cy="458958"/>
            </a:xfrm>
            <a:prstGeom prst="rect">
              <a:avLst/>
            </a:prstGeom>
          </p:spPr>
        </p:pic>
        <p:pic>
          <p:nvPicPr>
            <p:cNvPr id="43" name="Bild 42" descr="Dokument">
              <a:extLst>
                <a:ext uri="{FF2B5EF4-FFF2-40B4-BE49-F238E27FC236}">
                  <a16:creationId xmlns:a16="http://schemas.microsoft.com/office/drawing/2014/main" id="{D2A92613-ED46-4CEA-A87C-FFF09211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4999" y="4642891"/>
              <a:ext cx="458958" cy="458958"/>
            </a:xfrm>
            <a:prstGeom prst="rect">
              <a:avLst/>
            </a:prstGeom>
          </p:spPr>
        </p:pic>
      </p:grpSp>
      <p:grpSp>
        <p:nvGrpSpPr>
          <p:cNvPr id="85" name="Grupp 84">
            <a:extLst>
              <a:ext uri="{FF2B5EF4-FFF2-40B4-BE49-F238E27FC236}">
                <a16:creationId xmlns:a16="http://schemas.microsoft.com/office/drawing/2014/main" id="{1D3AA602-616E-40A4-860D-BA611BCAE1DE}"/>
              </a:ext>
            </a:extLst>
          </p:cNvPr>
          <p:cNvGrpSpPr/>
          <p:nvPr/>
        </p:nvGrpSpPr>
        <p:grpSpPr>
          <a:xfrm>
            <a:off x="4201358" y="5078124"/>
            <a:ext cx="6292599" cy="1283998"/>
            <a:chOff x="4201358" y="5078124"/>
            <a:chExt cx="6292599" cy="1283998"/>
          </a:xfrm>
        </p:grpSpPr>
        <p:pic>
          <p:nvPicPr>
            <p:cNvPr id="38" name="Bild 37" descr="Dokument">
              <a:extLst>
                <a:ext uri="{FF2B5EF4-FFF2-40B4-BE49-F238E27FC236}">
                  <a16:creationId xmlns:a16="http://schemas.microsoft.com/office/drawing/2014/main" id="{33A556B6-9BDC-4408-AA4F-49965D63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01358" y="5903164"/>
              <a:ext cx="458958" cy="458958"/>
            </a:xfrm>
            <a:prstGeom prst="rect">
              <a:avLst/>
            </a:prstGeom>
          </p:spPr>
        </p:pic>
        <p:pic>
          <p:nvPicPr>
            <p:cNvPr id="39" name="Bild 38" descr="Dokument">
              <a:extLst>
                <a:ext uri="{FF2B5EF4-FFF2-40B4-BE49-F238E27FC236}">
                  <a16:creationId xmlns:a16="http://schemas.microsoft.com/office/drawing/2014/main" id="{AAD71834-64A0-4E14-A105-C250598BE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4999" y="5880952"/>
              <a:ext cx="458958" cy="458958"/>
            </a:xfrm>
            <a:prstGeom prst="rect">
              <a:avLst/>
            </a:prstGeom>
          </p:spPr>
        </p:pic>
        <p:pic>
          <p:nvPicPr>
            <p:cNvPr id="44" name="Bild 43" descr="Dokument">
              <a:extLst>
                <a:ext uri="{FF2B5EF4-FFF2-40B4-BE49-F238E27FC236}">
                  <a16:creationId xmlns:a16="http://schemas.microsoft.com/office/drawing/2014/main" id="{57785481-8EA8-4AAB-B7B9-9F833707F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70976" y="5078124"/>
              <a:ext cx="458958" cy="458958"/>
            </a:xfrm>
            <a:prstGeom prst="rect">
              <a:avLst/>
            </a:prstGeom>
          </p:spPr>
        </p:pic>
        <p:pic>
          <p:nvPicPr>
            <p:cNvPr id="45" name="Bild 44" descr="Dokument">
              <a:extLst>
                <a:ext uri="{FF2B5EF4-FFF2-40B4-BE49-F238E27FC236}">
                  <a16:creationId xmlns:a16="http://schemas.microsoft.com/office/drawing/2014/main" id="{538FD517-C2A6-4507-B494-36CE3920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0324" y="5474303"/>
              <a:ext cx="458958" cy="458958"/>
            </a:xfrm>
            <a:prstGeom prst="rect">
              <a:avLst/>
            </a:prstGeom>
          </p:spPr>
        </p:pic>
        <p:pic>
          <p:nvPicPr>
            <p:cNvPr id="46" name="Bild 45" descr="Dokument">
              <a:extLst>
                <a:ext uri="{FF2B5EF4-FFF2-40B4-BE49-F238E27FC236}">
                  <a16:creationId xmlns:a16="http://schemas.microsoft.com/office/drawing/2014/main" id="{7DA96089-5B41-49DF-8375-0F98AAB1A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40012" y="5080517"/>
              <a:ext cx="458958" cy="458958"/>
            </a:xfrm>
            <a:prstGeom prst="rect">
              <a:avLst/>
            </a:prstGeom>
          </p:spPr>
        </p:pic>
        <p:pic>
          <p:nvPicPr>
            <p:cNvPr id="47" name="Bild 46" descr="Dokument">
              <a:extLst>
                <a:ext uri="{FF2B5EF4-FFF2-40B4-BE49-F238E27FC236}">
                  <a16:creationId xmlns:a16="http://schemas.microsoft.com/office/drawing/2014/main" id="{38EE8BE1-55AC-4B5D-97DF-0D2235DDB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36435" y="5464964"/>
              <a:ext cx="458958" cy="458958"/>
            </a:xfrm>
            <a:prstGeom prst="rect">
              <a:avLst/>
            </a:prstGeom>
          </p:spPr>
        </p:pic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27FB1494-C6AB-47AD-833A-0BC77D8972CA}"/>
              </a:ext>
            </a:extLst>
          </p:cNvPr>
          <p:cNvGrpSpPr/>
          <p:nvPr/>
        </p:nvGrpSpPr>
        <p:grpSpPr>
          <a:xfrm>
            <a:off x="8995064" y="4142322"/>
            <a:ext cx="2180900" cy="2241190"/>
            <a:chOff x="8995064" y="4142322"/>
            <a:chExt cx="2180900" cy="2241190"/>
          </a:xfrm>
        </p:grpSpPr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20DCF70A-C5CD-4485-AF02-19436A071FDF}"/>
                </a:ext>
              </a:extLst>
            </p:cNvPr>
            <p:cNvSpPr/>
            <p:nvPr/>
          </p:nvSpPr>
          <p:spPr>
            <a:xfrm>
              <a:off x="9310255" y="4506916"/>
              <a:ext cx="1378689" cy="187659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89DCEF09-08A7-4411-8309-DE8F68E13792}"/>
                </a:ext>
              </a:extLst>
            </p:cNvPr>
            <p:cNvSpPr txBox="1"/>
            <p:nvPr/>
          </p:nvSpPr>
          <p:spPr>
            <a:xfrm>
              <a:off x="8995064" y="4142322"/>
              <a:ext cx="218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rgbClr val="FF0000"/>
                  </a:solidFill>
                </a:rPr>
                <a:t>Nyhetsbrev 2   o s v</a:t>
              </a:r>
            </a:p>
          </p:txBody>
        </p: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781B8BB3-3F67-4FC8-80A0-AA4B38AA79E0}"/>
              </a:ext>
            </a:extLst>
          </p:cNvPr>
          <p:cNvGrpSpPr/>
          <p:nvPr/>
        </p:nvGrpSpPr>
        <p:grpSpPr>
          <a:xfrm>
            <a:off x="4064554" y="1303862"/>
            <a:ext cx="3404107" cy="5100250"/>
            <a:chOff x="4064554" y="1303862"/>
            <a:chExt cx="3404107" cy="5100250"/>
          </a:xfrm>
        </p:grpSpPr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7C3D5AF-A275-4A69-B88C-E0089C6D2029}"/>
                </a:ext>
              </a:extLst>
            </p:cNvPr>
            <p:cNvSpPr txBox="1"/>
            <p:nvPr/>
          </p:nvSpPr>
          <p:spPr>
            <a:xfrm>
              <a:off x="4188390" y="4132534"/>
              <a:ext cx="1932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rgbClr val="FF0000"/>
                  </a:solidFill>
                </a:rPr>
                <a:t>Nyhetsbrev 1</a:t>
              </a:r>
            </a:p>
          </p:txBody>
        </p: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CC438DEA-63A1-4E26-BD89-AA103987F76D}"/>
                </a:ext>
              </a:extLst>
            </p:cNvPr>
            <p:cNvGrpSpPr/>
            <p:nvPr/>
          </p:nvGrpSpPr>
          <p:grpSpPr>
            <a:xfrm>
              <a:off x="4064554" y="1303862"/>
              <a:ext cx="3404107" cy="5100250"/>
              <a:chOff x="4064554" y="1303862"/>
              <a:chExt cx="3404107" cy="5100250"/>
            </a:xfrm>
          </p:grpSpPr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D92182EF-1379-420B-87BB-CD4A958FE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82841">
                <a:off x="6023777" y="1303862"/>
                <a:ext cx="1444884" cy="2052793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9" name="Rektangel: rundade hörn 48">
                <a:extLst>
                  <a:ext uri="{FF2B5EF4-FFF2-40B4-BE49-F238E27FC236}">
                    <a16:creationId xmlns:a16="http://schemas.microsoft.com/office/drawing/2014/main" id="{33EEBDC7-9851-491B-AEC9-AC5B8ACA3677}"/>
                  </a:ext>
                </a:extLst>
              </p:cNvPr>
              <p:cNvSpPr/>
              <p:nvPr/>
            </p:nvSpPr>
            <p:spPr>
              <a:xfrm>
                <a:off x="4064554" y="4527516"/>
                <a:ext cx="2180382" cy="187659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53" name="Rak pilkoppling 52">
                <a:extLst>
                  <a:ext uri="{FF2B5EF4-FFF2-40B4-BE49-F238E27FC236}">
                    <a16:creationId xmlns:a16="http://schemas.microsoft.com/office/drawing/2014/main" id="{642B8326-02E0-45D0-BCAB-5163D7389C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1922" y="3447684"/>
                <a:ext cx="358487" cy="10143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161ED131-B550-4880-A826-625839FF7586}"/>
              </a:ext>
            </a:extLst>
          </p:cNvPr>
          <p:cNvGrpSpPr/>
          <p:nvPr/>
        </p:nvGrpSpPr>
        <p:grpSpPr>
          <a:xfrm>
            <a:off x="7682255" y="365388"/>
            <a:ext cx="4440511" cy="2165625"/>
            <a:chOff x="7682255" y="365388"/>
            <a:chExt cx="4440511" cy="2165625"/>
          </a:xfrm>
        </p:grpSpPr>
        <p:pic>
          <p:nvPicPr>
            <p:cNvPr id="12" name="Bildobjekt 11" descr="En bild som visar person, foto, står, grupp&#10;&#10;Automatiskt genererad beskrivning">
              <a:extLst>
                <a:ext uri="{FF2B5EF4-FFF2-40B4-BE49-F238E27FC236}">
                  <a16:creationId xmlns:a16="http://schemas.microsoft.com/office/drawing/2014/main" id="{4EECAE3E-EEE4-4FDF-A72F-BB748984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158" y="365388"/>
              <a:ext cx="1430482" cy="96529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E826111F-6794-4349-BCAB-1D42F76D9822}"/>
                </a:ext>
              </a:extLst>
            </p:cNvPr>
            <p:cNvSpPr txBox="1"/>
            <p:nvPr/>
          </p:nvSpPr>
          <p:spPr>
            <a:xfrm>
              <a:off x="10013411" y="1330684"/>
              <a:ext cx="21093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Övriga mottagare: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i="1" dirty="0"/>
                <a:t>Blivande </a:t>
              </a:r>
              <a:r>
                <a:rPr lang="sv-SE" i="1" dirty="0" err="1"/>
                <a:t>medl</a:t>
              </a:r>
              <a:endParaRPr lang="sv-SE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i="1" dirty="0"/>
                <a:t>Mediakontakter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i="1" dirty="0"/>
                <a:t>Sponsorer  osv</a:t>
              </a:r>
            </a:p>
          </p:txBody>
        </p:sp>
        <p:cxnSp>
          <p:nvCxnSpPr>
            <p:cNvPr id="55" name="Rak pilkoppling 54">
              <a:extLst>
                <a:ext uri="{FF2B5EF4-FFF2-40B4-BE49-F238E27FC236}">
                  <a16:creationId xmlns:a16="http://schemas.microsoft.com/office/drawing/2014/main" id="{C7EE46C5-12FE-405E-866E-616295F5BE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2255" y="1559233"/>
              <a:ext cx="2331156" cy="3696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1285C3DA-4320-40E6-A417-3BD8AA153851}"/>
              </a:ext>
            </a:extLst>
          </p:cNvPr>
          <p:cNvGrpSpPr/>
          <p:nvPr/>
        </p:nvGrpSpPr>
        <p:grpSpPr>
          <a:xfrm>
            <a:off x="3259334" y="953803"/>
            <a:ext cx="2674239" cy="1347005"/>
            <a:chOff x="3259334" y="953803"/>
            <a:chExt cx="2674239" cy="1347005"/>
          </a:xfrm>
        </p:grpSpPr>
        <p:pic>
          <p:nvPicPr>
            <p:cNvPr id="17" name="Bildobjekt 16" descr="En bild som visar person, stående, står, kläder&#10;&#10;Automatiskt genererad beskrivning">
              <a:extLst>
                <a:ext uri="{FF2B5EF4-FFF2-40B4-BE49-F238E27FC236}">
                  <a16:creationId xmlns:a16="http://schemas.microsoft.com/office/drawing/2014/main" id="{040BA2A2-5DA8-4A96-8D01-C8D3F194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229" y="953803"/>
              <a:ext cx="1698920" cy="96529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2FABC62E-FA48-490A-BF68-2CEB3B16080C}"/>
                </a:ext>
              </a:extLst>
            </p:cNvPr>
            <p:cNvSpPr txBox="1"/>
            <p:nvPr/>
          </p:nvSpPr>
          <p:spPr>
            <a:xfrm>
              <a:off x="3259334" y="1931476"/>
              <a:ext cx="1932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Klubbmedlemmar</a:t>
              </a:r>
            </a:p>
          </p:txBody>
        </p:sp>
        <p:cxnSp>
          <p:nvCxnSpPr>
            <p:cNvPr id="57" name="Rak pilkoppling 56">
              <a:extLst>
                <a:ext uri="{FF2B5EF4-FFF2-40B4-BE49-F238E27FC236}">
                  <a16:creationId xmlns:a16="http://schemas.microsoft.com/office/drawing/2014/main" id="{025A0BFC-D1B7-47AA-A924-812D13A7EA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09721" y="2140738"/>
              <a:ext cx="723852" cy="94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A1417872-C0A3-4771-8E2A-9CC59D250ECB}"/>
              </a:ext>
            </a:extLst>
          </p:cNvPr>
          <p:cNvGrpSpPr/>
          <p:nvPr/>
        </p:nvGrpSpPr>
        <p:grpSpPr>
          <a:xfrm>
            <a:off x="7734141" y="2294779"/>
            <a:ext cx="2042473" cy="4052135"/>
            <a:chOff x="7734141" y="2294779"/>
            <a:chExt cx="2042473" cy="4052135"/>
          </a:xfrm>
        </p:grpSpPr>
        <p:pic>
          <p:nvPicPr>
            <p:cNvPr id="70" name="Bildobjekt 69">
              <a:extLst>
                <a:ext uri="{FF2B5EF4-FFF2-40B4-BE49-F238E27FC236}">
                  <a16:creationId xmlns:a16="http://schemas.microsoft.com/office/drawing/2014/main" id="{D4B8457A-211D-414A-9661-0914EDBDD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0708"/>
            <a:stretch/>
          </p:blipFill>
          <p:spPr>
            <a:xfrm rot="218966">
              <a:off x="8330124" y="2294779"/>
              <a:ext cx="1446490" cy="1331734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F2F6A3D5-DCF8-4EDF-87CC-EC5CEAAFED79}"/>
                </a:ext>
              </a:extLst>
            </p:cNvPr>
            <p:cNvSpPr txBox="1"/>
            <p:nvPr/>
          </p:nvSpPr>
          <p:spPr>
            <a:xfrm rot="171404">
              <a:off x="8563664" y="3566165"/>
              <a:ext cx="681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www</a:t>
              </a:r>
              <a:endParaRPr lang="sv-SE" dirty="0"/>
            </a:p>
          </p:txBody>
        </p:sp>
        <p:sp>
          <p:nvSpPr>
            <p:cNvPr id="80" name="Båge 79">
              <a:extLst>
                <a:ext uri="{FF2B5EF4-FFF2-40B4-BE49-F238E27FC236}">
                  <a16:creationId xmlns:a16="http://schemas.microsoft.com/office/drawing/2014/main" id="{D0838D3B-E78A-430F-BA39-B33F9A098B92}"/>
                </a:ext>
              </a:extLst>
            </p:cNvPr>
            <p:cNvSpPr/>
            <p:nvPr/>
          </p:nvSpPr>
          <p:spPr>
            <a:xfrm>
              <a:off x="7734141" y="4570339"/>
              <a:ext cx="564000" cy="1776575"/>
            </a:xfrm>
            <a:prstGeom prst="arc">
              <a:avLst>
                <a:gd name="adj1" fmla="val 5344101"/>
                <a:gd name="adj2" fmla="val 16196382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cxnSp>
          <p:nvCxnSpPr>
            <p:cNvPr id="83" name="Rak pilkoppling 82">
              <a:extLst>
                <a:ext uri="{FF2B5EF4-FFF2-40B4-BE49-F238E27FC236}">
                  <a16:creationId xmlns:a16="http://schemas.microsoft.com/office/drawing/2014/main" id="{DB23AE3B-CBC3-4F58-B847-0BA532A696DA}"/>
                </a:ext>
              </a:extLst>
            </p:cNvPr>
            <p:cNvCxnSpPr>
              <a:stCxn id="81" idx="0"/>
            </p:cNvCxnSpPr>
            <p:nvPr/>
          </p:nvCxnSpPr>
          <p:spPr>
            <a:xfrm flipV="1">
              <a:off x="8008071" y="3787430"/>
              <a:ext cx="296426" cy="78407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4C8F1B70-29C3-49CB-8B2F-0525276BD6F7}"/>
              </a:ext>
            </a:extLst>
          </p:cNvPr>
          <p:cNvGrpSpPr/>
          <p:nvPr/>
        </p:nvGrpSpPr>
        <p:grpSpPr>
          <a:xfrm>
            <a:off x="1051994" y="807984"/>
            <a:ext cx="4360438" cy="5554138"/>
            <a:chOff x="1051994" y="807984"/>
            <a:chExt cx="4360438" cy="5554138"/>
          </a:xfrm>
        </p:grpSpPr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FB036CB3-D92A-4648-95AD-5683397F3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346">
              <a:off x="1051994" y="807984"/>
              <a:ext cx="1896979" cy="2899840"/>
            </a:xfrm>
            <a:prstGeom prst="rect">
              <a:avLst/>
            </a:prstGeom>
          </p:spPr>
        </p:pic>
        <p:cxnSp>
          <p:nvCxnSpPr>
            <p:cNvPr id="64" name="Rak pilkoppling 63">
              <a:extLst>
                <a:ext uri="{FF2B5EF4-FFF2-40B4-BE49-F238E27FC236}">
                  <a16:creationId xmlns:a16="http://schemas.microsoft.com/office/drawing/2014/main" id="{6202A5B2-03D1-4602-B49E-24A684FE80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99741" y="3004557"/>
              <a:ext cx="2430507" cy="211023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Koppling: vinklad 68">
              <a:extLst>
                <a:ext uri="{FF2B5EF4-FFF2-40B4-BE49-F238E27FC236}">
                  <a16:creationId xmlns:a16="http://schemas.microsoft.com/office/drawing/2014/main" id="{2AB3DE59-E90E-4DCE-94D7-E9804D04A2FA}"/>
                </a:ext>
              </a:extLst>
            </p:cNvPr>
            <p:cNvCxnSpPr>
              <a:stCxn id="25" idx="3"/>
              <a:endCxn id="30" idx="2"/>
            </p:cNvCxnSpPr>
            <p:nvPr/>
          </p:nvCxnSpPr>
          <p:spPr>
            <a:xfrm flipH="1" flipV="1">
              <a:off x="1869769" y="3701920"/>
              <a:ext cx="565618" cy="1183390"/>
            </a:xfrm>
            <a:prstGeom prst="bentConnector4">
              <a:avLst>
                <a:gd name="adj1" fmla="val -40416"/>
                <a:gd name="adj2" fmla="val 57553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åge 57">
              <a:extLst>
                <a:ext uri="{FF2B5EF4-FFF2-40B4-BE49-F238E27FC236}">
                  <a16:creationId xmlns:a16="http://schemas.microsoft.com/office/drawing/2014/main" id="{E5E8F4CF-D2E2-4445-99D6-26EF9D6E6835}"/>
                </a:ext>
              </a:extLst>
            </p:cNvPr>
            <p:cNvSpPr/>
            <p:nvPr/>
          </p:nvSpPr>
          <p:spPr>
            <a:xfrm>
              <a:off x="5007011" y="5084977"/>
              <a:ext cx="405421" cy="1277145"/>
            </a:xfrm>
            <a:prstGeom prst="arc">
              <a:avLst>
                <a:gd name="adj1" fmla="val 5344101"/>
                <a:gd name="adj2" fmla="val 16196382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D3AC1E1F-9476-466C-8E9A-6069EBC8C583}"/>
              </a:ext>
            </a:extLst>
          </p:cNvPr>
          <p:cNvSpPr txBox="1"/>
          <p:nvPr/>
        </p:nvSpPr>
        <p:spPr>
          <a:xfrm>
            <a:off x="107829" y="6520712"/>
            <a:ext cx="2008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i="1" dirty="0"/>
              <a:t>Anders Tihkan 2020-02-03</a:t>
            </a:r>
          </a:p>
        </p:txBody>
      </p:sp>
    </p:spTree>
    <p:extLst>
      <p:ext uri="{BB962C8B-B14F-4D97-AF65-F5344CB8AC3E}">
        <p14:creationId xmlns:p14="http://schemas.microsoft.com/office/powerpoint/2010/main" val="30506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246</Words>
  <Application>Microsoft Office PowerPoint</Application>
  <PresentationFormat>Bredbild</PresentationFormat>
  <Paragraphs>28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Exempel på innehållsflöde med ClubRunner-verktygen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Exempel på innehållsflöde med ClubRunner-verktygen</dc:title>
  <dc:creator>Anders Tihkan</dc:creator>
  <cp:lastModifiedBy>Anders Tihkan</cp:lastModifiedBy>
  <cp:revision>10</cp:revision>
  <dcterms:created xsi:type="dcterms:W3CDTF">2020-02-10T20:34:10Z</dcterms:created>
  <dcterms:modified xsi:type="dcterms:W3CDTF">2020-04-26T20:27:18Z</dcterms:modified>
</cp:coreProperties>
</file>